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57" r:id="rId4"/>
    <p:sldId id="259" r:id="rId5"/>
    <p:sldId id="261" r:id="rId6"/>
    <p:sldId id="258" r:id="rId7"/>
    <p:sldId id="262" r:id="rId8"/>
    <p:sldId id="263" r:id="rId9"/>
    <p:sldId id="265" r:id="rId10"/>
    <p:sldId id="267" r:id="rId11"/>
    <p:sldId id="268" r:id="rId12"/>
    <p:sldId id="269" r:id="rId13"/>
    <p:sldId id="271" r:id="rId14"/>
    <p:sldId id="272" r:id="rId15"/>
    <p:sldId id="270" r:id="rId16"/>
    <p:sldId id="264" r:id="rId17"/>
    <p:sldId id="266" r:id="rId18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566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 showGuides="1">
      <p:cViewPr varScale="1">
        <p:scale>
          <a:sx n="115" d="100"/>
          <a:sy n="115" d="100"/>
        </p:scale>
        <p:origin x="432" y="12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PT" smtClean="0"/>
              <a:t>Clique para editar o estilo</a:t>
            </a:r>
            <a:endParaRPr lang="pt-PT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PT" smtClean="0"/>
              <a:t>Clique para editar o estilo do subtítulo do Modelo Global</a:t>
            </a:r>
            <a:endParaRPr lang="pt-PT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5E603-32CE-4C21-A1A4-9AEF6372DB2E}" type="datetimeFigureOut">
              <a:rPr lang="pt-PT" smtClean="0"/>
              <a:t>19/04/2020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28A35-94F4-4950-9CE4-B24D4A9C9976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2740822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mtClean="0"/>
              <a:t>Clique para editar o estilo</a:t>
            </a:r>
            <a:endParaRPr lang="pt-PT"/>
          </a:p>
        </p:txBody>
      </p:sp>
      <p:sp>
        <p:nvSpPr>
          <p:cNvPr id="3" name="Marcador de Posição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 smtClean="0"/>
              <a:t>Editar os estilos de texto do Modelo Global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pt-PT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5E603-32CE-4C21-A1A4-9AEF6372DB2E}" type="datetimeFigureOut">
              <a:rPr lang="pt-PT" smtClean="0"/>
              <a:t>19/04/2020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28A35-94F4-4950-9CE4-B24D4A9C9976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303384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PT" smtClean="0"/>
              <a:t>Clique para editar o estilo</a:t>
            </a:r>
            <a:endParaRPr lang="pt-PT"/>
          </a:p>
        </p:txBody>
      </p:sp>
      <p:sp>
        <p:nvSpPr>
          <p:cNvPr id="3" name="Marcador de Posição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PT" smtClean="0"/>
              <a:t>Editar os estilos de texto do Modelo Global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pt-PT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5E603-32CE-4C21-A1A4-9AEF6372DB2E}" type="datetimeFigureOut">
              <a:rPr lang="pt-PT" smtClean="0"/>
              <a:t>19/04/2020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28A35-94F4-4950-9CE4-B24D4A9C9976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0908568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mtClean="0"/>
              <a:t>Clique para editar o estilo</a:t>
            </a:r>
            <a:endParaRPr lang="pt-PT"/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 smtClean="0"/>
              <a:t>Editar os estilos de texto do Modelo Global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pt-PT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5E603-32CE-4C21-A1A4-9AEF6372DB2E}" type="datetimeFigureOut">
              <a:rPr lang="pt-PT" smtClean="0"/>
              <a:t>19/04/2020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28A35-94F4-4950-9CE4-B24D4A9C9976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2856654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PT" smtClean="0"/>
              <a:t>Clique para editar o estilo</a:t>
            </a:r>
            <a:endParaRPr lang="pt-PT"/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 smtClean="0"/>
              <a:t>Editar os estilos de texto do Modelo Global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5E603-32CE-4C21-A1A4-9AEF6372DB2E}" type="datetimeFigureOut">
              <a:rPr lang="pt-PT" smtClean="0"/>
              <a:t>19/04/2020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28A35-94F4-4950-9CE4-B24D4A9C9976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185170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mtClean="0"/>
              <a:t>Clique para editar o estilo</a:t>
            </a:r>
            <a:endParaRPr lang="pt-PT"/>
          </a:p>
        </p:txBody>
      </p:sp>
      <p:sp>
        <p:nvSpPr>
          <p:cNvPr id="3" name="Marcador de Posição de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PT" smtClean="0"/>
              <a:t>Editar os estilos de texto do Modelo Global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pt-PT"/>
          </a:p>
        </p:txBody>
      </p:sp>
      <p:sp>
        <p:nvSpPr>
          <p:cNvPr id="4" name="Marcador de Posição de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PT" smtClean="0"/>
              <a:t>Editar os estilos de texto do Modelo Global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pt-PT"/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5E603-32CE-4C21-A1A4-9AEF6372DB2E}" type="datetimeFigureOut">
              <a:rPr lang="pt-PT" smtClean="0"/>
              <a:t>19/04/2020</a:t>
            </a:fld>
            <a:endParaRPr lang="pt-PT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28A35-94F4-4950-9CE4-B24D4A9C9976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266451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PT" smtClean="0"/>
              <a:t>Clique para editar o estilo</a:t>
            </a:r>
            <a:endParaRPr lang="pt-PT"/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 smtClean="0"/>
              <a:t>Editar os estilos de texto do Modelo Global</a:t>
            </a:r>
          </a:p>
        </p:txBody>
      </p:sp>
      <p:sp>
        <p:nvSpPr>
          <p:cNvPr id="4" name="Marcador de Posição de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PT" smtClean="0"/>
              <a:t>Editar os estilos de texto do Modelo Global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pt-PT"/>
          </a:p>
        </p:txBody>
      </p:sp>
      <p:sp>
        <p:nvSpPr>
          <p:cNvPr id="5" name="Marcador de Posição do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 smtClean="0"/>
              <a:t>Editar os estilos de texto do Modelo Global</a:t>
            </a:r>
          </a:p>
        </p:txBody>
      </p:sp>
      <p:sp>
        <p:nvSpPr>
          <p:cNvPr id="6" name="Marcador de Posição de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PT" smtClean="0"/>
              <a:t>Editar os estilos de texto do Modelo Global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pt-PT"/>
          </a:p>
        </p:txBody>
      </p:sp>
      <p:sp>
        <p:nvSpPr>
          <p:cNvPr id="7" name="Marcador de Posição d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5E603-32CE-4C21-A1A4-9AEF6372DB2E}" type="datetimeFigureOut">
              <a:rPr lang="pt-PT" smtClean="0"/>
              <a:t>19/04/2020</a:t>
            </a:fld>
            <a:endParaRPr lang="pt-PT"/>
          </a:p>
        </p:txBody>
      </p:sp>
      <p:sp>
        <p:nvSpPr>
          <p:cNvPr id="8" name="Marcador de Posição do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Marcador de Posição do Número do Diapositivo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28A35-94F4-4950-9CE4-B24D4A9C9976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6580957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mtClean="0"/>
              <a:t>Clique para editar o estilo</a:t>
            </a:r>
            <a:endParaRPr lang="pt-PT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5E603-32CE-4C21-A1A4-9AEF6372DB2E}" type="datetimeFigureOut">
              <a:rPr lang="pt-PT" smtClean="0"/>
              <a:t>19/04/2020</a:t>
            </a:fld>
            <a:endParaRPr lang="pt-PT"/>
          </a:p>
        </p:txBody>
      </p:sp>
      <p:sp>
        <p:nvSpPr>
          <p:cNvPr id="4" name="Marcador de Posição do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Marcador de Posição do Número do Diapositivo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28A35-94F4-4950-9CE4-B24D4A9C9976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5024061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5E603-32CE-4C21-A1A4-9AEF6372DB2E}" type="datetimeFigureOut">
              <a:rPr lang="pt-PT" smtClean="0"/>
              <a:t>19/04/2020</a:t>
            </a:fld>
            <a:endParaRPr lang="pt-PT"/>
          </a:p>
        </p:txBody>
      </p:sp>
      <p:sp>
        <p:nvSpPr>
          <p:cNvPr id="3" name="Marcador de Posição do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28A35-94F4-4950-9CE4-B24D4A9C9976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5856805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 smtClean="0"/>
              <a:t>Clique para editar o estilo</a:t>
            </a:r>
            <a:endParaRPr lang="pt-PT"/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PT" smtClean="0"/>
              <a:t>Editar os estilos de texto do Modelo Global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pt-PT"/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 smtClean="0"/>
              <a:t>Editar os estilos de texto do Modelo Global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5E603-32CE-4C21-A1A4-9AEF6372DB2E}" type="datetimeFigureOut">
              <a:rPr lang="pt-PT" smtClean="0"/>
              <a:t>19/04/2020</a:t>
            </a:fld>
            <a:endParaRPr lang="pt-PT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28A35-94F4-4950-9CE4-B24D4A9C9976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8783195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 smtClean="0"/>
              <a:t>Clique para editar o estilo</a:t>
            </a:r>
            <a:endParaRPr lang="pt-PT"/>
          </a:p>
        </p:txBody>
      </p:sp>
      <p:sp>
        <p:nvSpPr>
          <p:cNvPr id="3" name="Marcador de Posição d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PT"/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 smtClean="0"/>
              <a:t>Editar os estilos de texto do Modelo Global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5E603-32CE-4C21-A1A4-9AEF6372DB2E}" type="datetimeFigureOut">
              <a:rPr lang="pt-PT" smtClean="0"/>
              <a:t>19/04/2020</a:t>
            </a:fld>
            <a:endParaRPr lang="pt-PT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28A35-94F4-4950-9CE4-B24D4A9C9976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1902146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 smtClean="0"/>
              <a:t>Clique para editar o estilo</a:t>
            </a:r>
            <a:endParaRPr lang="pt-PT"/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 smtClean="0"/>
              <a:t>Editar os estilos de texto do Modelo Global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pt-PT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15E603-32CE-4C21-A1A4-9AEF6372DB2E}" type="datetimeFigureOut">
              <a:rPr lang="pt-PT" smtClean="0"/>
              <a:t>19/04/2020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828A35-94F4-4950-9CE4-B24D4A9C9976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7106327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hdphoto" Target="../media/hdphoto12.wdp"/><Relationship Id="rId3" Type="http://schemas.microsoft.com/office/2007/relationships/hdphoto" Target="../media/hdphoto10.wdp"/><Relationship Id="rId7" Type="http://schemas.openxmlformats.org/officeDocument/2006/relationships/image" Target="../media/image2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1.wdp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microsoft.com/office/2007/relationships/hdphoto" Target="../media/hdphoto15.wdp"/><Relationship Id="rId3" Type="http://schemas.microsoft.com/office/2007/relationships/hdphoto" Target="../media/hdphoto11.wdp"/><Relationship Id="rId7" Type="http://schemas.microsoft.com/office/2007/relationships/hdphoto" Target="../media/hdphoto13.wdp"/><Relationship Id="rId12" Type="http://schemas.openxmlformats.org/officeDocument/2006/relationships/image" Target="../media/image3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microsoft.com/office/2007/relationships/hdphoto" Target="../media/hdphoto14.wdp"/><Relationship Id="rId5" Type="http://schemas.microsoft.com/office/2007/relationships/hdphoto" Target="../media/hdphoto12.wdp"/><Relationship Id="rId10" Type="http://schemas.openxmlformats.org/officeDocument/2006/relationships/image" Target="../media/image30.png"/><Relationship Id="rId4" Type="http://schemas.openxmlformats.org/officeDocument/2006/relationships/image" Target="../media/image26.png"/><Relationship Id="rId9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hdphoto" Target="../media/hdphoto18.wdp"/><Relationship Id="rId13" Type="http://schemas.microsoft.com/office/2007/relationships/hdphoto" Target="../media/hdphoto20.wdp"/><Relationship Id="rId3" Type="http://schemas.microsoft.com/office/2007/relationships/hdphoto" Target="../media/hdphoto16.wdp"/><Relationship Id="rId7" Type="http://schemas.openxmlformats.org/officeDocument/2006/relationships/image" Target="../media/image34.png"/><Relationship Id="rId12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36.png"/><Relationship Id="rId5" Type="http://schemas.microsoft.com/office/2007/relationships/hdphoto" Target="../media/hdphoto17.wdp"/><Relationship Id="rId10" Type="http://schemas.microsoft.com/office/2007/relationships/hdphoto" Target="../media/hdphoto19.wdp"/><Relationship Id="rId4" Type="http://schemas.openxmlformats.org/officeDocument/2006/relationships/image" Target="../media/image33.png"/><Relationship Id="rId9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18.png"/><Relationship Id="rId3" Type="http://schemas.microsoft.com/office/2007/relationships/hdphoto" Target="../media/hdphoto21.wdp"/><Relationship Id="rId7" Type="http://schemas.microsoft.com/office/2007/relationships/hdphoto" Target="../media/hdphoto18.wdp"/><Relationship Id="rId12" Type="http://schemas.microsoft.com/office/2007/relationships/hdphoto" Target="../media/hdphoto9.wdp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11" Type="http://schemas.openxmlformats.org/officeDocument/2006/relationships/image" Target="../media/image22.png"/><Relationship Id="rId5" Type="http://schemas.microsoft.com/office/2007/relationships/hdphoto" Target="../media/hdphoto20.wdp"/><Relationship Id="rId15" Type="http://schemas.openxmlformats.org/officeDocument/2006/relationships/image" Target="../media/image39.png"/><Relationship Id="rId10" Type="http://schemas.microsoft.com/office/2007/relationships/hdphoto" Target="../media/hdphoto15.wdp"/><Relationship Id="rId4" Type="http://schemas.openxmlformats.org/officeDocument/2006/relationships/image" Target="../media/image37.png"/><Relationship Id="rId9" Type="http://schemas.openxmlformats.org/officeDocument/2006/relationships/image" Target="../media/image31.png"/><Relationship Id="rId14" Type="http://schemas.microsoft.com/office/2007/relationships/hdphoto" Target="../media/hdphoto6.wdp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21.wdp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microsoft.com/office/2007/relationships/hdphoto" Target="../media/hdphoto22.wdp"/><Relationship Id="rId7" Type="http://schemas.microsoft.com/office/2007/relationships/hdphoto" Target="../media/hdphoto21.wdp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microsoft.com/office/2007/relationships/hdphoto" Target="../media/hdphoto23.wdp"/><Relationship Id="rId4" Type="http://schemas.openxmlformats.org/officeDocument/2006/relationships/image" Target="../media/image41.png"/><Relationship Id="rId9" Type="http://schemas.microsoft.com/office/2007/relationships/hdphoto" Target="../media/hdphoto24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7" Type="http://schemas.openxmlformats.org/officeDocument/2006/relationships/image" Target="../media/image48.jp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jpg"/><Relationship Id="rId5" Type="http://schemas.openxmlformats.org/officeDocument/2006/relationships/image" Target="../media/image46.jpg"/><Relationship Id="rId4" Type="http://schemas.openxmlformats.org/officeDocument/2006/relationships/image" Target="../media/image45.jp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25.wdp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microsoft.com/office/2007/relationships/hdphoto" Target="../media/hdphoto3.wdp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9.pn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7" Type="http://schemas.microsoft.com/office/2007/relationships/hdphoto" Target="../media/hdphoto6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microsoft.com/office/2007/relationships/hdphoto" Target="../media/hdphoto5.wdp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microsoft.com/office/2007/relationships/hdphoto" Target="../media/hdphoto4.wdp"/><Relationship Id="rId7" Type="http://schemas.microsoft.com/office/2007/relationships/hdphoto" Target="../media/hdphoto6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microsoft.com/office/2007/relationships/hdphoto" Target="../media/hdphoto5.wdp"/><Relationship Id="rId4" Type="http://schemas.openxmlformats.org/officeDocument/2006/relationships/image" Target="../media/image17.png"/><Relationship Id="rId9" Type="http://schemas.microsoft.com/office/2007/relationships/hdphoto" Target="../media/hdphoto7.wdp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microsoft.com/office/2007/relationships/hdphoto" Target="../media/hdphoto9.wdp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0692" y="-101600"/>
            <a:ext cx="5194300" cy="6858000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3000" y="482600"/>
            <a:ext cx="6350000" cy="6858000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879" r="71097"/>
          <a:stretch/>
        </p:blipFill>
        <p:spPr>
          <a:xfrm>
            <a:off x="2090159" y="3009206"/>
            <a:ext cx="2315586" cy="3848793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321" t="42788" r="-1224" b="10104"/>
          <a:stretch/>
        </p:blipFill>
        <p:spPr>
          <a:xfrm>
            <a:off x="-2030182" y="0"/>
            <a:ext cx="4440874" cy="6195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3849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875" b="92750" l="9875" r="92000">
                        <a14:foregroundMark x1="25875" y1="11250" x2="17750" y2="42125"/>
                        <a14:foregroundMark x1="19750" y1="26125" x2="12125" y2="49750"/>
                        <a14:foregroundMark x1="15500" y1="35750" x2="13250" y2="44750"/>
                        <a14:foregroundMark x1="13250" y1="47750" x2="14875" y2="59375"/>
                        <a14:foregroundMark x1="14875" y1="59625" x2="26625" y2="89875"/>
                        <a14:foregroundMark x1="24750" y1="80750" x2="18375" y2="53500"/>
                        <a14:foregroundMark x1="16625" y1="67000" x2="12375" y2="50750"/>
                        <a14:foregroundMark x1="12375" y1="50750" x2="14125" y2="62000"/>
                        <a14:foregroundMark x1="31500" y1="23750" x2="51875" y2="17750"/>
                        <a14:foregroundMark x1="46375" y1="19375" x2="66000" y2="26625"/>
                        <a14:foregroundMark x1="70500" y1="28625" x2="75125" y2="42375"/>
                        <a14:foregroundMark x1="76250" y1="45500" x2="75250" y2="57375"/>
                        <a14:foregroundMark x1="75625" y1="59750" x2="59250" y2="78250"/>
                        <a14:foregroundMark x1="59250" y1="78250" x2="40375" y2="80500"/>
                        <a14:foregroundMark x1="40375" y1="80500" x2="24375" y2="72000"/>
                        <a14:foregroundMark x1="69375" y1="74250" x2="68625" y2="87250"/>
                        <a14:foregroundMark x1="68000" y1="86875" x2="81000" y2="55750"/>
                        <a14:foregroundMark x1="83875" y1="60250" x2="81500" y2="37875"/>
                        <a14:foregroundMark x1="86125" y1="50125" x2="88625" y2="51375"/>
                        <a14:foregroundMark x1="88500" y1="48875" x2="88250" y2="53875"/>
                        <a14:foregroundMark x1="85250" y1="57375" x2="82750" y2="58625"/>
                        <a14:foregroundMark x1="83750" y1="38000" x2="69500" y2="23875"/>
                        <a14:foregroundMark x1="70250" y1="25625" x2="67250" y2="9750"/>
                        <a14:foregroundMark x1="61500" y1="81125" x2="58875" y2="82375"/>
                        <a14:foregroundMark x1="33375" y1="82000" x2="33375" y2="82000"/>
                        <a14:foregroundMark x1="31000" y1="81500" x2="31000" y2="81500"/>
                        <a14:foregroundMark x1="34500" y1="82375" x2="34500" y2="82375"/>
                        <a14:foregroundMark x1="38125" y1="83125" x2="38125" y2="83125"/>
                        <a14:foregroundMark x1="40500" y1="83875" x2="40500" y2="83875"/>
                        <a14:foregroundMark x1="44375" y1="84375" x2="44375" y2="84375"/>
                        <a14:foregroundMark x1="42875" y1="84250" x2="42875" y2="84250"/>
                        <a14:foregroundMark x1="42125" y1="84375" x2="42125" y2="84375"/>
                        <a14:foregroundMark x1="34125" y1="82875" x2="39875" y2="84000"/>
                        <a14:foregroundMark x1="42375" y1="84375" x2="48625" y2="84625"/>
                        <a14:foregroundMark x1="49250" y1="84875" x2="59750" y2="82500"/>
                        <a14:foregroundMark x1="59000" y1="83125" x2="61375" y2="81875"/>
                        <a14:foregroundMark x1="50625" y1="71250" x2="40500" y2="67875"/>
                        <a14:foregroundMark x1="29875" y1="20250" x2="36375" y2="17875"/>
                        <a14:foregroundMark x1="34000" y1="18375" x2="41750" y2="15250"/>
                        <a14:foregroundMark x1="42375" y1="15750" x2="51375" y2="15875"/>
                        <a14:foregroundMark x1="53375" y1="16125" x2="64625" y2="18625"/>
                        <a14:backgroundMark x1="35000" y1="8875" x2="34000" y2="14125"/>
                        <a14:backgroundMark x1="32625" y1="84875" x2="47250" y2="91375"/>
                        <a14:backgroundMark x1="43500" y1="92125" x2="62125" y2="85750"/>
                        <a14:backgroundMark x1="31625" y1="16875" x2="47375" y2="11000"/>
                        <a14:backgroundMark x1="64000" y1="17875" x2="64000" y2="17875"/>
                        <a14:backgroundMark x1="30625" y1="17500" x2="30625" y2="17500"/>
                        <a14:backgroundMark x1="29625" y1="18500" x2="29625" y2="185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84640" y="-381000"/>
            <a:ext cx="7620000" cy="7620000"/>
          </a:xfrm>
          <a:prstGeom prst="rect">
            <a:avLst/>
          </a:prstGeom>
        </p:spPr>
      </p:pic>
      <p:sp>
        <p:nvSpPr>
          <p:cNvPr id="9" name="Oval 8"/>
          <p:cNvSpPr/>
          <p:nvPr/>
        </p:nvSpPr>
        <p:spPr>
          <a:xfrm>
            <a:off x="4238625" y="1714500"/>
            <a:ext cx="3457575" cy="3429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628028" y="-1385359"/>
            <a:ext cx="7620660" cy="7626757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7429" b="81429" l="14667" r="92952">
                        <a14:foregroundMark x1="29714" y1="74143" x2="17143" y2="50286"/>
                        <a14:foregroundMark x1="17143" y1="50286" x2="29714" y2="21286"/>
                        <a14:foregroundMark x1="23429" y1="37571" x2="22286" y2="39429"/>
                        <a14:foregroundMark x1="21905" y1="39429" x2="20571" y2="44000"/>
                        <a14:foregroundMark x1="21143" y1="35000" x2="15619" y2="47429"/>
                        <a14:foregroundMark x1="15810" y1="48143" x2="22476" y2="66714"/>
                        <a14:foregroundMark x1="40952" y1="71429" x2="46476" y2="71429"/>
                        <a14:foregroundMark x1="47238" y1="72857" x2="47238" y2="72857"/>
                        <a14:foregroundMark x1="52952" y1="71429" x2="72762" y2="67857"/>
                        <a14:foregroundMark x1="75429" y1="63143" x2="72952" y2="76571"/>
                        <a14:foregroundMark x1="79429" y1="59143" x2="78286" y2="58000"/>
                        <a14:foregroundMark x1="83810" y1="53000" x2="90667" y2="46286"/>
                        <a14:foregroundMark x1="90667" y1="46286" x2="83429" y2="38857"/>
                        <a14:foregroundMark x1="82857" y1="40143" x2="69143" y2="21143"/>
                        <a14:foregroundMark x1="68571" y1="19571" x2="68571" y2="19571"/>
                        <a14:foregroundMark x1="68762" y1="19857" x2="71810" y2="20000"/>
                        <a14:foregroundMark x1="35048" y1="26714" x2="41524" y2="24000"/>
                        <a14:foregroundMark x1="36762" y1="24571" x2="36762" y2="24571"/>
                        <a14:foregroundMark x1="39619" y1="24000" x2="43238" y2="23571"/>
                        <a14:foregroundMark x1="44762" y1="23429" x2="50857" y2="22286"/>
                        <a14:foregroundMark x1="50857" y1="22286" x2="55238" y2="22857"/>
                        <a14:foregroundMark x1="55238" y1="22857" x2="57714" y2="22857"/>
                        <a14:foregroundMark x1="59238" y1="23429" x2="62286" y2="24571"/>
                        <a14:foregroundMark x1="63810" y1="24286" x2="65333" y2="24571"/>
                        <a14:foregroundMark x1="46286" y1="22714" x2="39810" y2="24857"/>
                        <a14:foregroundMark x1="39429" y1="24429" x2="31429" y2="26571"/>
                        <a14:foregroundMark x1="33714" y1="26286" x2="40190" y2="23286"/>
                        <a14:foregroundMark x1="63429" y1="70857" x2="59619" y2="70143"/>
                        <a14:backgroundMark x1="41524" y1="20429" x2="56381" y2="18000"/>
                        <a14:backgroundMark x1="36000" y1="22714" x2="41143" y2="17857"/>
                        <a14:backgroundMark x1="63810" y1="22143" x2="55429" y2="17714"/>
                        <a14:backgroundMark x1="64571" y1="74000" x2="53333" y2="77714"/>
                        <a14:backgroundMark x1="52762" y1="78143" x2="37143" y2="73000"/>
                        <a14:backgroundMark x1="65714" y1="72143" x2="63048" y2="76000"/>
                        <a14:backgroundMark x1="65905" y1="23857" x2="65905" y2="23857"/>
                        <a14:backgroundMark x1="33905" y1="24286" x2="33905" y2="24286"/>
                      </a14:backgroundRemoval>
                    </a14:imgEffect>
                    <a14:imgEffect>
                      <a14:colorTemperature colorTemp="112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4464" y="-964142"/>
            <a:ext cx="6564313" cy="8752417"/>
          </a:xfrm>
          <a:prstGeom prst="rect">
            <a:avLst/>
          </a:prstGeom>
        </p:spPr>
      </p:pic>
      <p:sp>
        <p:nvSpPr>
          <p:cNvPr id="12" name="Oval 11"/>
          <p:cNvSpPr/>
          <p:nvPr/>
        </p:nvSpPr>
        <p:spPr>
          <a:xfrm>
            <a:off x="5774266" y="1752802"/>
            <a:ext cx="2802467" cy="281093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473715" y="-1065932"/>
            <a:ext cx="6565961" cy="8754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5794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/>
          <p:cNvSpPr/>
          <p:nvPr/>
        </p:nvSpPr>
        <p:spPr>
          <a:xfrm>
            <a:off x="4238625" y="1714500"/>
            <a:ext cx="3457575" cy="3429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7429" b="81429" l="14667" r="92952">
                        <a14:foregroundMark x1="29714" y1="74143" x2="17143" y2="50286"/>
                        <a14:foregroundMark x1="17143" y1="50286" x2="29714" y2="21286"/>
                        <a14:foregroundMark x1="23429" y1="37571" x2="22286" y2="39429"/>
                        <a14:foregroundMark x1="21905" y1="39429" x2="20571" y2="44000"/>
                        <a14:foregroundMark x1="21143" y1="35000" x2="15619" y2="47429"/>
                        <a14:foregroundMark x1="15810" y1="48143" x2="22476" y2="66714"/>
                        <a14:foregroundMark x1="40952" y1="71429" x2="46476" y2="71429"/>
                        <a14:foregroundMark x1="47238" y1="72857" x2="47238" y2="72857"/>
                        <a14:foregroundMark x1="52952" y1="71429" x2="72762" y2="67857"/>
                        <a14:foregroundMark x1="75429" y1="63143" x2="72952" y2="76571"/>
                        <a14:foregroundMark x1="79429" y1="59143" x2="78286" y2="58000"/>
                        <a14:foregroundMark x1="83810" y1="53000" x2="90667" y2="46286"/>
                        <a14:foregroundMark x1="90667" y1="46286" x2="83429" y2="38857"/>
                        <a14:foregroundMark x1="82857" y1="40143" x2="69143" y2="21143"/>
                        <a14:foregroundMark x1="68571" y1="19571" x2="68571" y2="19571"/>
                        <a14:foregroundMark x1="68762" y1="19857" x2="71810" y2="20000"/>
                        <a14:foregroundMark x1="35048" y1="26714" x2="41524" y2="24000"/>
                        <a14:foregroundMark x1="36762" y1="24571" x2="36762" y2="24571"/>
                        <a14:foregroundMark x1="39619" y1="24000" x2="43238" y2="23571"/>
                        <a14:foregroundMark x1="44762" y1="23429" x2="50857" y2="22286"/>
                        <a14:foregroundMark x1="50857" y1="22286" x2="55238" y2="22857"/>
                        <a14:foregroundMark x1="55238" y1="22857" x2="57714" y2="22857"/>
                        <a14:foregroundMark x1="59238" y1="23429" x2="62286" y2="24571"/>
                        <a14:foregroundMark x1="63810" y1="24286" x2="65333" y2="24571"/>
                        <a14:foregroundMark x1="46286" y1="22714" x2="39810" y2="24857"/>
                        <a14:foregroundMark x1="39429" y1="24429" x2="31429" y2="26571"/>
                        <a14:foregroundMark x1="33714" y1="26286" x2="40190" y2="23286"/>
                        <a14:foregroundMark x1="63429" y1="70857" x2="59619" y2="70143"/>
                        <a14:backgroundMark x1="41524" y1="20429" x2="56381" y2="18000"/>
                        <a14:backgroundMark x1="36000" y1="22714" x2="41143" y2="17857"/>
                        <a14:backgroundMark x1="63810" y1="22143" x2="55429" y2="17714"/>
                        <a14:backgroundMark x1="64571" y1="74000" x2="53333" y2="77714"/>
                        <a14:backgroundMark x1="52762" y1="78143" x2="37143" y2="73000"/>
                        <a14:backgroundMark x1="65714" y1="72143" x2="63048" y2="76000"/>
                        <a14:backgroundMark x1="65905" y1="23857" x2="65905" y2="23857"/>
                        <a14:backgroundMark x1="33905" y1="24286" x2="33905" y2="24286"/>
                      </a14:backgroundRemoval>
                    </a14:imgEffect>
                    <a14:imgEffect>
                      <a14:colorTemperature colorTemp="112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2916" y="-964142"/>
            <a:ext cx="6564313" cy="8752417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473715" y="-1065932"/>
            <a:ext cx="6565961" cy="8754615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6571" b="96286" l="10000" r="96143">
                        <a14:foregroundMark x1="26571" y1="11143" x2="14143" y2="44857"/>
                        <a14:foregroundMark x1="14143" y1="44857" x2="15143" y2="57571"/>
                        <a14:foregroundMark x1="16571" y1="35857" x2="13143" y2="48857"/>
                        <a14:foregroundMark x1="13143" y1="49000" x2="16571" y2="64429"/>
                        <a14:foregroundMark x1="14000" y1="55429" x2="17714" y2="67571"/>
                        <a14:foregroundMark x1="17714" y1="67714" x2="29143" y2="93857"/>
                        <a14:foregroundMark x1="80286" y1="72286" x2="89429" y2="59571"/>
                        <a14:foregroundMark x1="89429" y1="59571" x2="89000" y2="31429"/>
                        <a14:foregroundMark x1="87714" y1="39143" x2="71143" y2="11571"/>
                        <a14:foregroundMark x1="70714" y1="9571" x2="70714" y2="9571"/>
                        <a14:foregroundMark x1="93571" y1="45857" x2="94143" y2="50571"/>
                        <a14:foregroundMark x1="40429" y1="84143" x2="49571" y2="84714"/>
                        <a14:foregroundMark x1="44429" y1="85857" x2="53857" y2="84429"/>
                        <a14:foregroundMark x1="57429" y1="85714" x2="49429" y2="85714"/>
                        <a14:foregroundMark x1="48857" y1="87143" x2="41714" y2="85571"/>
                        <a14:foregroundMark x1="29429" y1="17571" x2="37000" y2="17571"/>
                        <a14:foregroundMark x1="35429" y1="17571" x2="39143" y2="14571"/>
                        <a14:foregroundMark x1="39857" y1="14571" x2="46000" y2="13286"/>
                        <a14:foregroundMark x1="46000" y1="13286" x2="50571" y2="13571"/>
                        <a14:foregroundMark x1="50571" y1="13571" x2="58143" y2="14714"/>
                        <a14:foregroundMark x1="58286" y1="14714" x2="64429" y2="17429"/>
                        <a14:foregroundMark x1="65000" y1="16571" x2="60286" y2="14286"/>
                        <a14:foregroundMark x1="60286" y1="14286" x2="55857" y2="13286"/>
                        <a14:foregroundMark x1="53714" y1="13571" x2="49429" y2="12714"/>
                        <a14:foregroundMark x1="28000" y1="88714" x2="32286" y2="76286"/>
                        <a14:foregroundMark x1="71286" y1="88714" x2="73857" y2="72286"/>
                        <a14:foregroundMark x1="73571" y1="88143" x2="80571" y2="69571"/>
                        <a14:foregroundMark x1="31429" y1="82143" x2="34000" y2="83286"/>
                        <a14:foregroundMark x1="35714" y1="84000" x2="41714" y2="85714"/>
                        <a14:foregroundMark x1="62143" y1="84571" x2="68286" y2="81143"/>
                        <a14:foregroundMark x1="71571" y1="94571" x2="71571" y2="94571"/>
                        <a14:foregroundMark x1="76429" y1="89714" x2="76429" y2="89714"/>
                        <a14:foregroundMark x1="76429" y1="89714" x2="82571" y2="70000"/>
                        <a14:foregroundMark x1="82571" y1="70000" x2="75286" y2="93429"/>
                        <a14:foregroundMark x1="30857" y1="94571" x2="25000" y2="93286"/>
                        <a14:foregroundMark x1="25000" y1="93429" x2="16714" y2="65286"/>
                        <a14:backgroundMark x1="36000" y1="10857" x2="36000" y2="10857"/>
                        <a14:backgroundMark x1="38000" y1="90571" x2="38000" y2="90571"/>
                        <a14:backgroundMark x1="37286" y1="88857" x2="37286" y2="88857"/>
                        <a14:backgroundMark x1="66143" y1="88714" x2="66143" y2="88714"/>
                        <a14:backgroundMark x1="63143" y1="88714" x2="63143" y2="88714"/>
                        <a14:backgroundMark x1="61286" y1="89571" x2="66714" y2="86714"/>
                        <a14:backgroundMark x1="67286" y1="85857" x2="67714" y2="85429"/>
                        <a14:backgroundMark x1="68286" y1="83714" x2="68286" y2="83714"/>
                        <a14:backgroundMark x1="64714" y1="89571" x2="45857" y2="91857"/>
                        <a14:backgroundMark x1="31857" y1="83000" x2="31857" y2="83000"/>
                      </a14:backgroundRemoval>
                    </a14:imgEffect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02144" y="-394769"/>
            <a:ext cx="6667500" cy="6667500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6988949" y="1118673"/>
            <a:ext cx="6663506" cy="6669602"/>
          </a:xfrm>
          <a:prstGeom prst="rect">
            <a:avLst/>
          </a:prstGeom>
        </p:spPr>
      </p:pic>
      <p:pic>
        <p:nvPicPr>
          <p:cNvPr id="14" name="Imagem 13"/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6571" b="96286" l="10000" r="96143">
                        <a14:foregroundMark x1="26571" y1="11143" x2="14143" y2="44857"/>
                        <a14:foregroundMark x1="14143" y1="44857" x2="15143" y2="57571"/>
                        <a14:foregroundMark x1="16571" y1="35857" x2="13143" y2="48857"/>
                        <a14:foregroundMark x1="13143" y1="49000" x2="16571" y2="64429"/>
                        <a14:foregroundMark x1="14000" y1="55429" x2="17714" y2="67571"/>
                        <a14:foregroundMark x1="17714" y1="67714" x2="29143" y2="93857"/>
                        <a14:foregroundMark x1="80286" y1="72286" x2="89429" y2="59571"/>
                        <a14:foregroundMark x1="89429" y1="59571" x2="89000" y2="31429"/>
                        <a14:foregroundMark x1="87714" y1="39143" x2="71143" y2="11571"/>
                        <a14:foregroundMark x1="70714" y1="9571" x2="70714" y2="9571"/>
                        <a14:foregroundMark x1="93571" y1="45857" x2="94143" y2="50571"/>
                        <a14:foregroundMark x1="40429" y1="84143" x2="49571" y2="84714"/>
                        <a14:foregroundMark x1="44429" y1="85857" x2="53857" y2="84429"/>
                        <a14:foregroundMark x1="57429" y1="85714" x2="49429" y2="85714"/>
                        <a14:foregroundMark x1="48857" y1="87143" x2="41714" y2="85571"/>
                        <a14:foregroundMark x1="29429" y1="17571" x2="37000" y2="17571"/>
                        <a14:foregroundMark x1="35429" y1="17571" x2="39143" y2="14571"/>
                        <a14:foregroundMark x1="39857" y1="14571" x2="46000" y2="13286"/>
                        <a14:foregroundMark x1="46000" y1="13286" x2="50571" y2="13571"/>
                        <a14:foregroundMark x1="50571" y1="13571" x2="58143" y2="14714"/>
                        <a14:foregroundMark x1="58286" y1="14714" x2="64429" y2="17429"/>
                        <a14:foregroundMark x1="65000" y1="16571" x2="60286" y2="14286"/>
                        <a14:foregroundMark x1="60286" y1="14286" x2="55857" y2="13286"/>
                        <a14:foregroundMark x1="53714" y1="13571" x2="49429" y2="12714"/>
                        <a14:foregroundMark x1="28000" y1="88714" x2="32286" y2="76286"/>
                        <a14:foregroundMark x1="71286" y1="88714" x2="73857" y2="72286"/>
                        <a14:foregroundMark x1="73571" y1="88143" x2="80571" y2="69571"/>
                        <a14:foregroundMark x1="31429" y1="82143" x2="34000" y2="83286"/>
                        <a14:foregroundMark x1="35714" y1="84000" x2="41714" y2="85714"/>
                        <a14:foregroundMark x1="62143" y1="84571" x2="68286" y2="81143"/>
                        <a14:foregroundMark x1="71571" y1="94571" x2="71571" y2="94571"/>
                        <a14:foregroundMark x1="76429" y1="89714" x2="76429" y2="89714"/>
                        <a14:foregroundMark x1="76429" y1="89714" x2="82571" y2="70000"/>
                        <a14:foregroundMark x1="82571" y1="70000" x2="75286" y2="93429"/>
                        <a14:foregroundMark x1="30857" y1="94571" x2="25000" y2="93286"/>
                        <a14:foregroundMark x1="25000" y1="93429" x2="16714" y2="65286"/>
                        <a14:backgroundMark x1="36000" y1="10857" x2="36000" y2="10857"/>
                        <a14:backgroundMark x1="38000" y1="90571" x2="38000" y2="90571"/>
                        <a14:backgroundMark x1="37286" y1="88857" x2="37286" y2="88857"/>
                        <a14:backgroundMark x1="66143" y1="88714" x2="66143" y2="88714"/>
                        <a14:backgroundMark x1="63143" y1="88714" x2="63143" y2="88714"/>
                        <a14:backgroundMark x1="61286" y1="89571" x2="66714" y2="86714"/>
                        <a14:backgroundMark x1="67286" y1="85857" x2="67714" y2="85429"/>
                        <a14:backgroundMark x1="68286" y1="83714" x2="68286" y2="83714"/>
                        <a14:backgroundMark x1="64714" y1="89571" x2="45857" y2="91857"/>
                        <a14:backgroundMark x1="31857" y1="83000" x2="31857" y2="83000"/>
                      </a14:backgroundRemoval>
                    </a14:imgEffect>
                    <a14:imgEffect>
                      <a14:sharpenSoften amount="25000"/>
                    </a14:imgEffect>
                    <a14:imgEffect>
                      <a14:colorTemperature colorTemp="112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0386" y="-632894"/>
            <a:ext cx="6667500" cy="6667500"/>
          </a:xfrm>
          <a:prstGeom prst="rect">
            <a:avLst/>
          </a:prstGeom>
        </p:spPr>
      </p:pic>
      <p:pic>
        <p:nvPicPr>
          <p:cNvPr id="17" name="Imagem 16"/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92608" y="-303748"/>
            <a:ext cx="6669602" cy="6669602"/>
          </a:xfrm>
          <a:prstGeom prst="rect">
            <a:avLst/>
          </a:prstGeom>
        </p:spPr>
      </p:pic>
      <p:sp>
        <p:nvSpPr>
          <p:cNvPr id="12" name="Oval 11"/>
          <p:cNvSpPr/>
          <p:nvPr/>
        </p:nvSpPr>
        <p:spPr>
          <a:xfrm>
            <a:off x="5264637" y="1442493"/>
            <a:ext cx="3152774" cy="315277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18" name="Imagem 17"/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6907054" y="-4997446"/>
            <a:ext cx="6669602" cy="6669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3058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500" b="93125" l="12812" r="93125">
                        <a14:foregroundMark x1="31979" y1="11146" x2="16563" y2="45938"/>
                        <a14:foregroundMark x1="16458" y1="46354" x2="17813" y2="61563"/>
                        <a14:foregroundMark x1="17813" y1="61563" x2="29063" y2="88646"/>
                        <a14:foregroundMark x1="34896" y1="79896" x2="42708" y2="83229"/>
                        <a14:foregroundMark x1="42708" y1="83229" x2="63438" y2="81250"/>
                        <a14:foregroundMark x1="63438" y1="81250" x2="77813" y2="69688"/>
                        <a14:foregroundMark x1="78438" y1="68854" x2="68438" y2="90104"/>
                        <a14:foregroundMark x1="72396" y1="79271" x2="84688" y2="59271"/>
                        <a14:foregroundMark x1="84792" y1="59271" x2="86771" y2="60417"/>
                        <a14:foregroundMark x1="87188" y1="58229" x2="82813" y2="63854"/>
                        <a14:foregroundMark x1="83646" y1="62604" x2="87708" y2="48646"/>
                        <a14:foregroundMark x1="87708" y1="48646" x2="84896" y2="40313"/>
                        <a14:foregroundMark x1="85729" y1="42813" x2="90729" y2="50729"/>
                        <a14:foregroundMark x1="89479" y1="47813" x2="86979" y2="39271"/>
                        <a14:foregroundMark x1="86979" y1="39896" x2="72708" y2="26250"/>
                        <a14:foregroundMark x1="72708" y1="26250" x2="70104" y2="10729"/>
                        <a14:foregroundMark x1="64896" y1="20729" x2="57604" y2="19479"/>
                        <a14:foregroundMark x1="60208" y1="17813" x2="60208" y2="17813"/>
                        <a14:foregroundMark x1="55937" y1="17813" x2="55937" y2="17813"/>
                        <a14:foregroundMark x1="53021" y1="17188" x2="53021" y2="17188"/>
                        <a14:foregroundMark x1="48854" y1="17396" x2="48854" y2="17396"/>
                        <a14:foregroundMark x1="44271" y1="17917" x2="44271" y2="17917"/>
                        <a14:foregroundMark x1="30208" y1="90417" x2="31458" y2="73646"/>
                        <a14:foregroundMark x1="48854" y1="81771" x2="53750" y2="83958"/>
                        <a14:foregroundMark x1="61146" y1="82813" x2="54271" y2="84063"/>
                        <a14:foregroundMark x1="53125" y1="84375" x2="45313" y2="84167"/>
                        <a14:foregroundMark x1="45313" y1="84167" x2="40417" y2="81667"/>
                        <a14:foregroundMark x1="39479" y1="82917" x2="43958" y2="84479"/>
                        <a14:foregroundMark x1="88958" y1="59167" x2="90417" y2="51458"/>
                        <a14:foregroundMark x1="85833" y1="61667" x2="80000" y2="65833"/>
                        <a14:foregroundMark x1="34792" y1="20729" x2="41458" y2="18021"/>
                        <a14:foregroundMark x1="41458" y1="18021" x2="43854" y2="19167"/>
                        <a14:backgroundMark x1="33646" y1="19896" x2="42083" y2="12292"/>
                        <a14:backgroundMark x1="36667" y1="86250" x2="50417" y2="88125"/>
                        <a14:backgroundMark x1="47604" y1="90104" x2="63542" y2="85000"/>
                        <a14:backgroundMark x1="33750" y1="82396" x2="35521" y2="85000"/>
                        <a14:backgroundMark x1="65938" y1="82188" x2="63438" y2="85417"/>
                        <a14:backgroundMark x1="66875" y1="81146" x2="62396" y2="84583"/>
                      </a14:backgroundRemoval>
                    </a14:imgEffect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2238375" y="-752475"/>
            <a:ext cx="9144000" cy="9144000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750" b="91625" l="10000" r="90000">
                        <a14:foregroundMark x1="28875" y1="11125" x2="12500" y2="46625"/>
                        <a14:foregroundMark x1="12500" y1="46875" x2="27125" y2="88750"/>
                        <a14:foregroundMark x1="28625" y1="80125" x2="37875" y2="82000"/>
                        <a14:foregroundMark x1="37750" y1="82000" x2="53625" y2="83750"/>
                        <a14:foregroundMark x1="63500" y1="82250" x2="69375" y2="76125"/>
                        <a14:foregroundMark x1="62625" y1="81000" x2="53875" y2="83500"/>
                        <a14:foregroundMark x1="46250" y1="84375" x2="39000" y2="83375"/>
                        <a14:foregroundMark x1="37500" y1="83625" x2="33375" y2="81375"/>
                        <a14:foregroundMark x1="29000" y1="20500" x2="35500" y2="18875"/>
                        <a14:foregroundMark x1="35375" y1="18750" x2="40750" y2="17750"/>
                        <a14:foregroundMark x1="40875" y1="17750" x2="43875" y2="16875"/>
                        <a14:foregroundMark x1="44625" y1="16875" x2="49375" y2="16750"/>
                        <a14:foregroundMark x1="51000" y1="16500" x2="54625" y2="17125"/>
                        <a14:foregroundMark x1="55000" y1="17250" x2="58000" y2="18875"/>
                        <a14:foregroundMark x1="58250" y1="18875" x2="60375" y2="19875"/>
                        <a14:backgroundMark x1="33375" y1="15750" x2="46625" y2="7375"/>
                        <a14:backgroundMark x1="62875" y1="18125" x2="45375" y2="7500"/>
                        <a14:backgroundMark x1="61000" y1="84875" x2="47375" y2="91625"/>
                        <a14:backgroundMark x1="32875" y1="86125" x2="50375" y2="90500"/>
                        <a14:backgroundMark x1="34750" y1="13250" x2="38000" y2="2500"/>
                        <a14:backgroundMark x1="61375" y1="12750" x2="62875" y2="1500"/>
                        <a14:backgroundMark x1="63000" y1="18500" x2="63000" y2="18500"/>
                        <a14:backgroundMark x1="63500" y1="18875" x2="63500" y2="18875"/>
                        <a14:backgroundMark x1="62375" y1="81750" x2="57000" y2="87625"/>
                        <a14:backgroundMark x1="63750" y1="81875" x2="63750" y2="8187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71821" y="-752475"/>
            <a:ext cx="7620000" cy="7620000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362857" y="1852612"/>
            <a:ext cx="4005943" cy="402567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6"/>
          <a:srcRect l="21957" t="21334" r="21438" b="22588"/>
          <a:stretch/>
        </p:blipFill>
        <p:spPr>
          <a:xfrm>
            <a:off x="-57150" y="1466850"/>
            <a:ext cx="4806950" cy="4777241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25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8781936" y="-4934347"/>
            <a:ext cx="9144793" cy="9144793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6"/>
          <a:srcRect l="21957" t="21334" r="21438" b="22588"/>
          <a:stretch/>
        </p:blipFill>
        <p:spPr>
          <a:xfrm>
            <a:off x="8334374" y="1057275"/>
            <a:ext cx="4010025" cy="4038600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71340" y="-648030"/>
            <a:ext cx="7620660" cy="7620660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 rotWithShape="1">
          <a:blip r:embed="rId11"/>
          <a:srcRect l="17143" t="17505" r="17177" b="16772"/>
          <a:stretch/>
        </p:blipFill>
        <p:spPr>
          <a:xfrm>
            <a:off x="5619750" y="647700"/>
            <a:ext cx="5057775" cy="5048249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3" name="Imagem 12"/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9509" y="-4334206"/>
            <a:ext cx="7620660" cy="7620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6254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l="3847" t="4877" r="4090" b="4083"/>
          <a:stretch/>
        </p:blipFill>
        <p:spPr>
          <a:xfrm>
            <a:off x="2654300" y="0"/>
            <a:ext cx="6857999" cy="6781800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l="-11061" t="-8109" r="-4896" b="-8284"/>
          <a:stretch/>
        </p:blipFill>
        <p:spPr>
          <a:xfrm>
            <a:off x="2717800" y="12700"/>
            <a:ext cx="6769099" cy="6794500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25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rcRect l="-7575" t="-7406" r="-8403" b="-8141"/>
          <a:stretch/>
        </p:blipFill>
        <p:spPr>
          <a:xfrm>
            <a:off x="2705100" y="12700"/>
            <a:ext cx="6807199" cy="6781800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8"/>
          <a:srcRect l="-14084" t="-13278" r="-12128" b="-12350"/>
          <a:stretch/>
        </p:blipFill>
        <p:spPr>
          <a:xfrm>
            <a:off x="2641600" y="25400"/>
            <a:ext cx="6819899" cy="6794500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l="-14158" t="-12946" r="-12477" b="-13452"/>
          <a:stretch/>
        </p:blipFill>
        <p:spPr>
          <a:xfrm>
            <a:off x="2679700" y="38100"/>
            <a:ext cx="6807200" cy="6794500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harpenSoften amount="25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rcRect l="-441" t="13247" r="-1728" b="12321"/>
          <a:stretch/>
        </p:blipFill>
        <p:spPr>
          <a:xfrm>
            <a:off x="2717800" y="12700"/>
            <a:ext cx="6794500" cy="6807200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  <a14:imgEffect>
                      <a14:brightnessContrast bright="20000" contrast="-20000"/>
                    </a14:imgEffect>
                  </a14:imgLayer>
                </a14:imgProps>
              </a:ext>
            </a:extLst>
          </a:blip>
          <a:srcRect l="-24959" t="-17223" r="-19786" b="-17655"/>
          <a:stretch/>
        </p:blipFill>
        <p:spPr>
          <a:xfrm>
            <a:off x="2641600" y="0"/>
            <a:ext cx="6870700" cy="6819899"/>
          </a:xfrm>
          <a:prstGeom prst="rect">
            <a:avLst/>
          </a:prstGeom>
        </p:spPr>
      </p:pic>
      <p:sp>
        <p:nvSpPr>
          <p:cNvPr id="2" name="Retângulo 1"/>
          <p:cNvSpPr/>
          <p:nvPr/>
        </p:nvSpPr>
        <p:spPr>
          <a:xfrm>
            <a:off x="2669650" y="-20100"/>
            <a:ext cx="6840000" cy="68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14" name="Imagem 1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486855" y="-76794"/>
            <a:ext cx="7218290" cy="6858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4586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2669650" y="-20100"/>
            <a:ext cx="6840000" cy="68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12" name="Imagem 11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l="3847" t="4877" r="4090" b="4083"/>
          <a:stretch/>
        </p:blipFill>
        <p:spPr>
          <a:xfrm>
            <a:off x="2673349" y="-1"/>
            <a:ext cx="6857999" cy="678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7692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41111" y1="22737" x2="55000" y2="23384"/>
                        <a14:foregroundMark x1="40972" y1="77371" x2="57778" y2="75970"/>
                        <a14:foregroundMark x1="58472" y1="76940" x2="46389" y2="78233"/>
                        <a14:foregroundMark x1="46944" y1="78664" x2="41111" y2="77478"/>
                        <a14:foregroundMark x1="41389" y1="78233" x2="55000" y2="77909"/>
                        <a14:backgroundMark x1="39444" y1="79849" x2="50694" y2="81250"/>
                        <a14:backgroundMark x1="41389" y1="78556" x2="48611" y2="79957"/>
                        <a14:backgroundMark x1="46250" y1="78556" x2="57222" y2="79849"/>
                        <a14:backgroundMark x1="38333" y1="22737" x2="58889" y2="22414"/>
                      </a14:backgroundRemoval>
                    </a14:imgEffect>
                    <a14:imgEffect>
                      <a14:sharpenSoften amount="25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0669" y="-152400"/>
            <a:ext cx="5320862" cy="6858000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backgroundMark x1="35978" y1="13370" x2="73261" y2="12391"/>
                        <a14:backgroundMark x1="29674" y1="85217" x2="73696" y2="85326"/>
                      </a14:backgroundRemoval>
                    </a14:imgEffect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599123" y="-952500"/>
            <a:ext cx="8763000" cy="8763000"/>
          </a:xfrm>
          <a:prstGeom prst="rect">
            <a:avLst/>
          </a:prstGeom>
        </p:spPr>
      </p:pic>
      <p:sp>
        <p:nvSpPr>
          <p:cNvPr id="10" name="Oval 9"/>
          <p:cNvSpPr/>
          <p:nvPr/>
        </p:nvSpPr>
        <p:spPr>
          <a:xfrm>
            <a:off x="-3117763" y="2543159"/>
            <a:ext cx="3759199" cy="381954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12" name="Imagem 11"/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l="18977" t="12599" r="17094" b="10134"/>
          <a:stretch/>
        </p:blipFill>
        <p:spPr>
          <a:xfrm>
            <a:off x="-4050948" y="-2501899"/>
            <a:ext cx="5600701" cy="6769100"/>
          </a:xfrm>
          <a:prstGeom prst="rect">
            <a:avLst/>
          </a:prstGeom>
        </p:spPr>
      </p:pic>
      <p:sp>
        <p:nvSpPr>
          <p:cNvPr id="13" name="Oval 12"/>
          <p:cNvSpPr/>
          <p:nvPr/>
        </p:nvSpPr>
        <p:spPr>
          <a:xfrm>
            <a:off x="5924550" y="1784350"/>
            <a:ext cx="3035300" cy="30543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14" name="Imagem 13"/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l="11343" t="13151" r="9674" b="13522"/>
          <a:stretch/>
        </p:blipFill>
        <p:spPr>
          <a:xfrm>
            <a:off x="2096576" y="-1835151"/>
            <a:ext cx="4203700" cy="5029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8005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962150"/>
            <a:ext cx="4895850" cy="4895850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357" y="2405063"/>
            <a:ext cx="4895850" cy="4895850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363" y="-3140075"/>
            <a:ext cx="4895850" cy="4895850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37237" y="2281238"/>
            <a:ext cx="4895850" cy="4895850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56325" y="-3502025"/>
            <a:ext cx="4895850" cy="4895850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0375" y="-3140075"/>
            <a:ext cx="4895850" cy="489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8132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724" b="97276" l="2724" r="97082">
                        <a14:backgroundMark x1="30350" y1="30350" x2="72374" y2="3949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5725" y="289416"/>
            <a:ext cx="4895850" cy="489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2891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321" t="42788" r="-1224" b="10104"/>
          <a:stretch/>
        </p:blipFill>
        <p:spPr>
          <a:xfrm>
            <a:off x="1322618" y="395934"/>
            <a:ext cx="4546166" cy="6342852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5185" b="90000" l="24328" r="86308">
                        <a14:foregroundMark x1="61736" y1="74074" x2="62714" y2="70370"/>
                        <a14:foregroundMark x1="48289" y1="69444" x2="63936" y2="69444"/>
                        <a14:foregroundMark x1="86308" y1="65185" x2="86308" y2="65185"/>
                        <a14:foregroundMark x1="86064" y1="65185" x2="86064" y2="65185"/>
                        <a14:backgroundMark x1="31540" y1="75093" x2="32029" y2="71204"/>
                        <a14:backgroundMark x1="65037" y1="76296" x2="64914" y2="67315"/>
                        <a14:backgroundMark x1="62592" y1="76574" x2="64303" y2="67685"/>
                        <a14:backgroundMark x1="33619" y1="77500" x2="33252" y2="66852"/>
                      </a14:backgroundRemoval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080" t="72325" r="35513"/>
          <a:stretch/>
        </p:blipFill>
        <p:spPr>
          <a:xfrm>
            <a:off x="2695246" y="4927882"/>
            <a:ext cx="1314780" cy="1730093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04" b="100000" l="0" r="100000">
                        <a14:foregroundMark x1="24440" y1="90020" x2="24440" y2="90020"/>
                        <a14:foregroundMark x1="15672" y1="20774" x2="31157" y2="4481"/>
                        <a14:foregroundMark x1="14925" y1="15886" x2="21828" y2="9776"/>
                        <a14:foregroundMark x1="51866" y1="97556" x2="25933" y2="91242"/>
                        <a14:foregroundMark x1="27612" y1="93483" x2="42537" y2="96945"/>
                        <a14:foregroundMark x1="40672" y1="98167" x2="53731" y2="98574"/>
                        <a14:foregroundMark x1="64179" y1="6314" x2="64179" y2="6314"/>
                        <a14:foregroundMark x1="64366" y1="6721" x2="64366" y2="6721"/>
                        <a14:backgroundMark x1="19216" y1="3666" x2="19216" y2="3666"/>
                        <a14:backgroundMark x1="61567" y1="2240" x2="61567" y2="2240"/>
                        <a14:backgroundMark x1="74067" y1="2648" x2="74067" y2="2648"/>
                        <a14:backgroundMark x1="67164" y1="1629" x2="67164" y2="1629"/>
                        <a14:backgroundMark x1="25000" y1="2648" x2="25000" y2="2648"/>
                        <a14:backgroundMark x1="29851" y1="2037" x2="30410" y2="2240"/>
                        <a14:backgroundMark x1="18097" y1="92872" x2="29291" y2="99796"/>
                        <a14:backgroundMark x1="29851" y1="98778" x2="30410" y2="98982"/>
                        <a14:backgroundMark x1="31343" y1="99185" x2="31343" y2="99185"/>
                        <a14:backgroundMark x1="34515" y1="98778" x2="34515" y2="98778"/>
                        <a14:backgroundMark x1="32090" y1="99185" x2="35634" y2="99796"/>
                        <a14:backgroundMark x1="73881" y1="93686" x2="68470" y2="98982"/>
                        <a14:backgroundMark x1="66231" y1="97556" x2="86381" y2="80652"/>
                        <a14:backgroundMark x1="60821" y1="99389" x2="29851" y2="99796"/>
                        <a14:backgroundMark x1="81530" y1="10998" x2="64366" y2="407"/>
                        <a14:backgroundMark x1="8396" y1="11609" x2="25746" y2="815"/>
                      </a14:backgroundRemoval>
                    </a14:imgEffect>
                  </a14:imgLayer>
                </a14:imgProps>
              </a:ext>
            </a:extLst>
          </a:blip>
          <a:srcRect l="91721"/>
          <a:stretch/>
        </p:blipFill>
        <p:spPr>
          <a:xfrm>
            <a:off x="4658851" y="2316912"/>
            <a:ext cx="244419" cy="2701612"/>
          </a:xfrm>
          <a:prstGeom prst="rect">
            <a:avLst/>
          </a:prstGeom>
        </p:spPr>
      </p:pic>
      <p:pic>
        <p:nvPicPr>
          <p:cNvPr id="14" name="Imagem 13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5185" b="90000" l="24328" r="86308">
                        <a14:foregroundMark x1="61736" y1="74074" x2="62714" y2="70370"/>
                        <a14:foregroundMark x1="48289" y1="69444" x2="63936" y2="69444"/>
                        <a14:foregroundMark x1="86308" y1="65185" x2="86308" y2="65185"/>
                        <a14:foregroundMark x1="86064" y1="65185" x2="86064" y2="65185"/>
                        <a14:backgroundMark x1="31540" y1="75093" x2="32029" y2="71204"/>
                        <a14:backgroundMark x1="65037" y1="76296" x2="64914" y2="67315"/>
                        <a14:backgroundMark x1="62592" y1="76574" x2="64303" y2="67685"/>
                        <a14:backgroundMark x1="33619" y1="77500" x2="33252" y2="66852"/>
                      </a14:backgroundRemoval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080" t="72325" r="35513"/>
          <a:stretch/>
        </p:blipFill>
        <p:spPr>
          <a:xfrm rot="10800000">
            <a:off x="2704772" y="590301"/>
            <a:ext cx="1314780" cy="1810904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7"/>
          <a:srcRect l="884" r="8317" b="791"/>
          <a:stretch/>
        </p:blipFill>
        <p:spPr>
          <a:xfrm>
            <a:off x="2062006" y="2358649"/>
            <a:ext cx="2599271" cy="2611789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7808929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21027" y1="25000" x2="48655" y2="11019"/>
                        <a14:backgroundMark x1="29584" y1="17963" x2="69804" y2="16481"/>
                        <a14:backgroundMark x1="56235" y1="16204" x2="79829" y2="23796"/>
                        <a14:backgroundMark x1="62469" y1="19907" x2="74083" y2="25093"/>
                        <a14:backgroundMark x1="74083" y1="25093" x2="66748" y2="17778"/>
                        <a14:backgroundMark x1="23350" y1="78148" x2="98411" y2="82222"/>
                        <a14:backgroundMark x1="25672" y1="68889" x2="50000" y2="76481"/>
                        <a14:backgroundMark x1="37286" y1="76019" x2="82396" y2="70093"/>
                        <a14:backgroundMark x1="54890" y1="74167" x2="76650" y2="65370"/>
                        <a14:backgroundMark x1="61125" y1="72407" x2="39853" y2="72593"/>
                        <a14:backgroundMark x1="38875" y1="74907" x2="23105" y2="65556"/>
                        <a14:backgroundMark x1="24817" y1="66296" x2="39364" y2="73241"/>
                        <a14:backgroundMark x1="24694" y1="64167" x2="25795" y2="67222"/>
                        <a14:backgroundMark x1="24083" y1="63519" x2="25917" y2="65185"/>
                        <a14:backgroundMark x1="25917" y1="65185" x2="25672" y2="67130"/>
                        <a14:backgroundMark x1="25428" y1="66574" x2="37042" y2="71481"/>
                        <a14:backgroundMark x1="36308" y1="71296" x2="38753" y2="70741"/>
                        <a14:backgroundMark x1="38753" y1="70741" x2="38753" y2="70463"/>
                        <a14:backgroundMark x1="38753" y1="70463" x2="37164" y2="70833"/>
                        <a14:backgroundMark x1="41932" y1="72315" x2="45844" y2="72315"/>
                        <a14:backgroundMark x1="56968" y1="71019" x2="61369" y2="71944"/>
                        <a14:backgroundMark x1="58435" y1="70833" x2="61369" y2="71944"/>
                        <a14:backgroundMark x1="57946" y1="70833" x2="57946" y2="70833"/>
                        <a14:backgroundMark x1="58680" y1="70370" x2="58557" y2="70370"/>
                        <a14:backgroundMark x1="64059" y1="69907" x2="72983" y2="66019"/>
                        <a14:backgroundMark x1="71394" y1="65093" x2="71394" y2="65093"/>
                        <a14:backgroundMark x1="72249" y1="64630" x2="70782" y2="67130"/>
                        <a14:backgroundMark x1="70660" y1="66759" x2="62836" y2="70185"/>
                        <a14:backgroundMark x1="71394" y1="66667" x2="70782" y2="64722"/>
                        <a14:backgroundMark x1="70782" y1="64722" x2="78117" y2="61019"/>
                        <a14:backgroundMark x1="84474" y1="54074" x2="80562" y2="53611"/>
                        <a14:backgroundMark x1="80196" y1="53796" x2="81296" y2="54907"/>
                        <a14:backgroundMark x1="80807" y1="55463" x2="79951" y2="53426"/>
                        <a14:backgroundMark x1="79951" y1="53426" x2="84597" y2="50926"/>
                        <a14:backgroundMark x1="82029" y1="52963" x2="81174" y2="52037"/>
                        <a14:backgroundMark x1="80685" y1="52407" x2="82152" y2="51389"/>
                        <a14:backgroundMark x1="84230" y1="51389" x2="83741" y2="40278"/>
                        <a14:backgroundMark x1="83252" y1="40926" x2="82641" y2="51204"/>
                        <a14:backgroundMark x1="82396" y1="51574" x2="82518" y2="41204"/>
                        <a14:backgroundMark x1="83130" y1="40556" x2="81174" y2="40093"/>
                        <a14:backgroundMark x1="81174" y1="38519" x2="80440" y2="41019"/>
                        <a14:backgroundMark x1="82396" y1="41019" x2="80685" y2="38056"/>
                        <a14:backgroundMark x1="80685" y1="38241" x2="80073" y2="39444"/>
                        <a14:backgroundMark x1="80440" y1="39167" x2="81296" y2="36852"/>
                        <a14:backgroundMark x1="22372" y1="28796" x2="24694" y2="28889"/>
                        <a14:backgroundMark x1="24572" y1="28796" x2="25795" y2="26944"/>
                        <a14:backgroundMark x1="23716" y1="29537" x2="25795" y2="27870"/>
                        <a14:backgroundMark x1="25795" y1="27963" x2="25672" y2="25278"/>
                        <a14:backgroundMark x1="25550" y1="26759" x2="38264" y2="20833"/>
                        <a14:backgroundMark x1="38020" y1="22037" x2="38998" y2="22315"/>
                        <a14:backgroundMark x1="38631" y1="22685" x2="38020" y2="22407"/>
                        <a14:backgroundMark x1="37897" y1="22315" x2="47433" y2="17500"/>
                        <a14:backgroundMark x1="41809" y1="20648" x2="58557" y2="20278"/>
                        <a14:backgroundMark x1="56479" y1="20370" x2="75306" y2="25556"/>
                        <a14:backgroundMark x1="72616" y1="27407" x2="62714" y2="21574"/>
                        <a14:backgroundMark x1="62347" y1="22685" x2="73105" y2="27315"/>
                        <a14:backgroundMark x1="72005" y1="26944" x2="72005" y2="28056"/>
                        <a14:backgroundMark x1="72738" y1="28889" x2="70905" y2="27130"/>
                        <a14:backgroundMark x1="71027" y1="26852" x2="70905" y2="27870"/>
                        <a14:backgroundMark x1="70905" y1="27870" x2="72861" y2="29537"/>
                        <a14:backgroundMark x1="72861" y1="29537" x2="70905" y2="27870"/>
                        <a14:backgroundMark x1="57946" y1="22593" x2="59780" y2="20278"/>
                        <a14:backgroundMark x1="54156" y1="20648" x2="50000" y2="20370"/>
                        <a14:backgroundMark x1="50244" y1="20833" x2="53301" y2="20278"/>
                        <a14:backgroundMark x1="42421" y1="20556" x2="56968" y2="20463"/>
                        <a14:backgroundMark x1="83619" y1="49815" x2="83619" y2="498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526" y="-299259"/>
            <a:ext cx="5194300" cy="6858000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8348" y="-299853"/>
            <a:ext cx="5194242" cy="6858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3488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/>
          <p:cNvSpPr/>
          <p:nvPr/>
        </p:nvSpPr>
        <p:spPr>
          <a:xfrm>
            <a:off x="3011805" y="729000"/>
            <a:ext cx="5400000" cy="540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0941" y="519909"/>
            <a:ext cx="4848460" cy="6622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5034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/>
          <p:cNvSpPr>
            <a:spLocks/>
          </p:cNvSpPr>
          <p:nvPr/>
        </p:nvSpPr>
        <p:spPr>
          <a:xfrm>
            <a:off x="4380043" y="1176675"/>
            <a:ext cx="2520000" cy="252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2" name="Imagem 1"/>
          <p:cNvPicPr>
            <a:picLocks/>
          </p:cNvPicPr>
          <p:nvPr/>
        </p:nvPicPr>
        <p:blipFill rotWithShape="1">
          <a:blip r:embed="rId2"/>
          <a:srcRect l="-4558" t="10313" r="-2842" b="10591"/>
          <a:stretch/>
        </p:blipFill>
        <p:spPr>
          <a:xfrm>
            <a:off x="5580635" y="1057101"/>
            <a:ext cx="2520000" cy="2520000"/>
          </a:xfrm>
          <a:prstGeom prst="rect">
            <a:avLst/>
          </a:prstGeom>
        </p:spPr>
      </p:pic>
      <p:pic>
        <p:nvPicPr>
          <p:cNvPr id="3" name="Imagem 2"/>
          <p:cNvPicPr>
            <a:picLocks/>
          </p:cNvPicPr>
          <p:nvPr/>
        </p:nvPicPr>
        <p:blipFill rotWithShape="1">
          <a:blip r:embed="rId3"/>
          <a:srcRect l="-4451" t="12535" r="-3875" b="12668"/>
          <a:stretch/>
        </p:blipFill>
        <p:spPr>
          <a:xfrm>
            <a:off x="1665553" y="600064"/>
            <a:ext cx="2520000" cy="2520000"/>
          </a:xfrm>
          <a:prstGeom prst="rect">
            <a:avLst/>
          </a:prstGeom>
        </p:spPr>
      </p:pic>
      <p:pic>
        <p:nvPicPr>
          <p:cNvPr id="6" name="Imagem 5"/>
          <p:cNvPicPr>
            <a:picLocks/>
          </p:cNvPicPr>
          <p:nvPr/>
        </p:nvPicPr>
        <p:blipFill rotWithShape="1">
          <a:blip r:embed="rId4"/>
          <a:srcRect l="-8844" t="9517" r="-6519" b="3546"/>
          <a:stretch/>
        </p:blipFill>
        <p:spPr>
          <a:xfrm>
            <a:off x="9312000" y="1176675"/>
            <a:ext cx="2520000" cy="2520000"/>
          </a:xfrm>
          <a:prstGeom prst="rect">
            <a:avLst/>
          </a:prstGeom>
        </p:spPr>
      </p:pic>
      <p:pic>
        <p:nvPicPr>
          <p:cNvPr id="4" name="Imagem 3"/>
          <p:cNvPicPr>
            <a:picLocks/>
          </p:cNvPicPr>
          <p:nvPr/>
        </p:nvPicPr>
        <p:blipFill rotWithShape="1">
          <a:blip r:embed="rId5"/>
          <a:srcRect l="-11906" t="10521" r="-1417" b="8479"/>
          <a:stretch/>
        </p:blipFill>
        <p:spPr>
          <a:xfrm>
            <a:off x="-951692" y="696188"/>
            <a:ext cx="2520000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4448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43" b="55879"/>
          <a:stretch/>
        </p:blipFill>
        <p:spPr>
          <a:xfrm>
            <a:off x="6233613" y="-51231"/>
            <a:ext cx="5129889" cy="6784538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backgroundMark x1="21027" y1="25000" x2="48655" y2="11019"/>
                        <a14:backgroundMark x1="29584" y1="17963" x2="69804" y2="16481"/>
                        <a14:backgroundMark x1="56235" y1="16204" x2="79829" y2="23796"/>
                        <a14:backgroundMark x1="62469" y1="19907" x2="74083" y2="25093"/>
                        <a14:backgroundMark x1="74083" y1="25093" x2="66748" y2="17778"/>
                        <a14:backgroundMark x1="23350" y1="78148" x2="98411" y2="82222"/>
                        <a14:backgroundMark x1="25672" y1="68889" x2="50000" y2="76481"/>
                        <a14:backgroundMark x1="37286" y1="76019" x2="82396" y2="70093"/>
                        <a14:backgroundMark x1="54890" y1="74167" x2="76650" y2="65370"/>
                        <a14:backgroundMark x1="61125" y1="72407" x2="39853" y2="72593"/>
                        <a14:backgroundMark x1="38875" y1="74907" x2="23105" y2="65556"/>
                        <a14:backgroundMark x1="24817" y1="66296" x2="39364" y2="73241"/>
                        <a14:backgroundMark x1="24694" y1="64167" x2="25795" y2="67222"/>
                        <a14:backgroundMark x1="24083" y1="63519" x2="25917" y2="65185"/>
                        <a14:backgroundMark x1="25917" y1="65185" x2="25672" y2="67130"/>
                        <a14:backgroundMark x1="25428" y1="66574" x2="37042" y2="71481"/>
                        <a14:backgroundMark x1="36308" y1="71296" x2="38753" y2="70741"/>
                        <a14:backgroundMark x1="38753" y1="70741" x2="38753" y2="70463"/>
                        <a14:backgroundMark x1="38753" y1="70463" x2="37164" y2="70833"/>
                        <a14:backgroundMark x1="41932" y1="72315" x2="45844" y2="72315"/>
                        <a14:backgroundMark x1="56968" y1="71019" x2="61369" y2="71944"/>
                        <a14:backgroundMark x1="58435" y1="70833" x2="61369" y2="71944"/>
                        <a14:backgroundMark x1="57946" y1="70833" x2="57946" y2="70833"/>
                        <a14:backgroundMark x1="58680" y1="70370" x2="58557" y2="70370"/>
                        <a14:backgroundMark x1="64059" y1="69907" x2="72983" y2="66019"/>
                        <a14:backgroundMark x1="71394" y1="65093" x2="71394" y2="65093"/>
                        <a14:backgroundMark x1="72249" y1="64630" x2="70782" y2="67130"/>
                        <a14:backgroundMark x1="70660" y1="66759" x2="62836" y2="70185"/>
                        <a14:backgroundMark x1="71394" y1="66667" x2="70782" y2="64722"/>
                        <a14:backgroundMark x1="70782" y1="64722" x2="78117" y2="61019"/>
                        <a14:backgroundMark x1="84474" y1="54074" x2="80562" y2="53611"/>
                        <a14:backgroundMark x1="80196" y1="53796" x2="81296" y2="54907"/>
                        <a14:backgroundMark x1="80807" y1="55463" x2="79951" y2="53426"/>
                        <a14:backgroundMark x1="79951" y1="53426" x2="84597" y2="50926"/>
                        <a14:backgroundMark x1="82029" y1="52963" x2="81174" y2="52037"/>
                        <a14:backgroundMark x1="80685" y1="52407" x2="82152" y2="51389"/>
                        <a14:backgroundMark x1="84230" y1="51389" x2="83741" y2="40278"/>
                        <a14:backgroundMark x1="83252" y1="40926" x2="82641" y2="51204"/>
                        <a14:backgroundMark x1="82396" y1="51574" x2="82518" y2="41204"/>
                        <a14:backgroundMark x1="83130" y1="40556" x2="81174" y2="40093"/>
                        <a14:backgroundMark x1="81174" y1="38519" x2="80440" y2="41019"/>
                        <a14:backgroundMark x1="82396" y1="41019" x2="80685" y2="38056"/>
                        <a14:backgroundMark x1="80685" y1="38241" x2="80073" y2="39444"/>
                        <a14:backgroundMark x1="80440" y1="39167" x2="81296" y2="36852"/>
                        <a14:backgroundMark x1="22372" y1="28796" x2="24694" y2="28889"/>
                        <a14:backgroundMark x1="24572" y1="28796" x2="25795" y2="26944"/>
                        <a14:backgroundMark x1="23716" y1="29537" x2="25795" y2="27870"/>
                        <a14:backgroundMark x1="25795" y1="27963" x2="25672" y2="25278"/>
                        <a14:backgroundMark x1="25550" y1="26759" x2="38264" y2="20833"/>
                        <a14:backgroundMark x1="38020" y1="22037" x2="38998" y2="22315"/>
                        <a14:backgroundMark x1="38631" y1="22685" x2="38020" y2="22407"/>
                        <a14:backgroundMark x1="37897" y1="22315" x2="47433" y2="17500"/>
                        <a14:backgroundMark x1="41809" y1="20648" x2="58557" y2="20278"/>
                        <a14:backgroundMark x1="56479" y1="20370" x2="75306" y2="25556"/>
                        <a14:backgroundMark x1="72616" y1="27407" x2="62714" y2="21574"/>
                        <a14:backgroundMark x1="62347" y1="22685" x2="73105" y2="27315"/>
                        <a14:backgroundMark x1="72005" y1="26944" x2="72005" y2="28056"/>
                        <a14:backgroundMark x1="72738" y1="28889" x2="70905" y2="27130"/>
                        <a14:backgroundMark x1="71027" y1="26852" x2="70905" y2="27870"/>
                        <a14:backgroundMark x1="70905" y1="27870" x2="72861" y2="29537"/>
                        <a14:backgroundMark x1="72861" y1="29537" x2="70905" y2="27870"/>
                        <a14:backgroundMark x1="57946" y1="22593" x2="59780" y2="20278"/>
                        <a14:backgroundMark x1="54156" y1="20648" x2="50000" y2="20370"/>
                        <a14:backgroundMark x1="50244" y1="20833" x2="53301" y2="20278"/>
                        <a14:backgroundMark x1="42421" y1="20556" x2="56968" y2="20463"/>
                        <a14:backgroundMark x1="83619" y1="49815" x2="83619" y2="498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526" y="-299259"/>
            <a:ext cx="5194300" cy="6858000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5"/>
          <a:srcRect t="19271" b="26398"/>
          <a:stretch/>
        </p:blipFill>
        <p:spPr>
          <a:xfrm>
            <a:off x="6529649" y="1886990"/>
            <a:ext cx="4588624" cy="3291840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68820" y="-52129"/>
            <a:ext cx="5127180" cy="6785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4838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8800" b="97867" l="3000" r="93000">
                        <a14:foregroundMark x1="20333" y1="92800" x2="6833" y2="56933"/>
                        <a14:foregroundMark x1="75000" y1="28933" x2="83500" y2="45333"/>
                        <a14:foregroundMark x1="86167" y1="53733" x2="89167" y2="62000"/>
                        <a14:foregroundMark x1="89333" y1="56267" x2="87333" y2="53067"/>
                        <a14:foregroundMark x1="87333" y1="71600" x2="86167" y2="72533"/>
                        <a14:foregroundMark x1="84167" y1="72400" x2="89000" y2="61200"/>
                        <a14:foregroundMark x1="88667" y1="60800" x2="87333" y2="56133"/>
                        <a14:foregroundMark x1="90333" y1="53600" x2="90333" y2="60800"/>
                        <a14:foregroundMark x1="91000" y1="61733" x2="88000" y2="65067"/>
                        <a14:foregroundMark x1="13167" y1="77867" x2="6333" y2="59333"/>
                        <a14:foregroundMark x1="24833" y1="94133" x2="25167" y2="86933"/>
                        <a14:foregroundMark x1="26000" y1="94133" x2="26000" y2="94133"/>
                        <a14:foregroundMark x1="90667" y1="44933" x2="89000" y2="44133"/>
                        <a14:foregroundMark x1="88833" y1="43867" x2="87667" y2="41867"/>
                        <a14:foregroundMark x1="87000" y1="41467" x2="90000" y2="46267"/>
                        <a14:foregroundMark x1="90000" y1="46267" x2="87667" y2="40800"/>
                        <a14:backgroundMark x1="38500" y1="26800" x2="38500" y2="26800"/>
                        <a14:backgroundMark x1="28500" y1="28667" x2="46500" y2="24133"/>
                        <a14:backgroundMark x1="47000" y1="24133" x2="65000" y2="28800"/>
                        <a14:backgroundMark x1="64833" y1="28667" x2="52833" y2="26400"/>
                        <a14:backgroundMark x1="26667" y1="89600" x2="46000" y2="94000"/>
                        <a14:backgroundMark x1="45833" y1="93867" x2="64167" y2="89333"/>
                        <a14:backgroundMark x1="66833" y1="30533" x2="67167" y2="23200"/>
                        <a14:backgroundMark x1="65833" y1="87600" x2="65333" y2="96800"/>
                        <a14:backgroundMark x1="82500" y1="82000" x2="82500" y2="82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62000"/>
            <a:ext cx="5486400" cy="6858000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200"/>
                    </a14:imgEffect>
                    <a14:imgEffect>
                      <a14:saturation sat="300000"/>
                    </a14:imgEffect>
                  </a14:imgLayer>
                </a14:imgProps>
              </a:ext>
            </a:extLst>
          </a:blip>
          <a:srcRect l="1393" t="18475" r="4865" b="1671"/>
          <a:stretch/>
        </p:blipFill>
        <p:spPr>
          <a:xfrm>
            <a:off x="4953000" y="419100"/>
            <a:ext cx="5143500" cy="5476875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5807868" y="1504950"/>
            <a:ext cx="3257551" cy="326945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  <a14:imgEffect>
                      <a14:brightnessContrast bright="2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88313" y="521306"/>
            <a:ext cx="5139373" cy="5474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6622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8800" b="97867" l="3000" r="93000">
                        <a14:foregroundMark x1="20333" y1="92800" x2="6833" y2="56933"/>
                        <a14:foregroundMark x1="75000" y1="28933" x2="83500" y2="45333"/>
                        <a14:foregroundMark x1="86167" y1="53733" x2="89167" y2="62000"/>
                        <a14:foregroundMark x1="89333" y1="56267" x2="87333" y2="53067"/>
                        <a14:foregroundMark x1="87333" y1="71600" x2="86167" y2="72533"/>
                        <a14:foregroundMark x1="84167" y1="72400" x2="89000" y2="61200"/>
                        <a14:foregroundMark x1="88667" y1="60800" x2="87333" y2="56133"/>
                        <a14:foregroundMark x1="90333" y1="53600" x2="90333" y2="60800"/>
                        <a14:foregroundMark x1="91000" y1="61733" x2="88000" y2="65067"/>
                        <a14:foregroundMark x1="13167" y1="77867" x2="6333" y2="59333"/>
                        <a14:foregroundMark x1="24833" y1="94133" x2="25167" y2="86933"/>
                        <a14:foregroundMark x1="26000" y1="94133" x2="26000" y2="94133"/>
                        <a14:foregroundMark x1="90667" y1="44933" x2="89000" y2="44133"/>
                        <a14:foregroundMark x1="88833" y1="43867" x2="87667" y2="41867"/>
                        <a14:foregroundMark x1="87000" y1="41467" x2="90000" y2="46267"/>
                        <a14:foregroundMark x1="90000" y1="46267" x2="87667" y2="40800"/>
                        <a14:backgroundMark x1="38500" y1="26800" x2="38500" y2="26800"/>
                        <a14:backgroundMark x1="28500" y1="28667" x2="46500" y2="24133"/>
                        <a14:backgroundMark x1="47000" y1="24133" x2="65000" y2="28800"/>
                        <a14:backgroundMark x1="64833" y1="28667" x2="52833" y2="26400"/>
                        <a14:backgroundMark x1="26667" y1="89600" x2="46000" y2="94000"/>
                        <a14:backgroundMark x1="45833" y1="93867" x2="64167" y2="89333"/>
                        <a14:backgroundMark x1="66833" y1="30533" x2="67167" y2="23200"/>
                        <a14:backgroundMark x1="65833" y1="87600" x2="65333" y2="96800"/>
                        <a14:backgroundMark x1="82500" y1="82000" x2="82500" y2="82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700" y="-1143000"/>
            <a:ext cx="5486400" cy="6858000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200"/>
                    </a14:imgEffect>
                    <a14:imgEffect>
                      <a14:saturation sat="300000"/>
                    </a14:imgEffect>
                  </a14:imgLayer>
                </a14:imgProps>
              </a:ext>
            </a:extLst>
          </a:blip>
          <a:srcRect l="1393" t="18475" r="4865" b="1671"/>
          <a:stretch/>
        </p:blipFill>
        <p:spPr>
          <a:xfrm>
            <a:off x="4953000" y="419100"/>
            <a:ext cx="5143500" cy="5476875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5873750" y="1619250"/>
            <a:ext cx="3111500" cy="30924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  <a14:imgEffect>
                      <a14:brightnessContrast bright="2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832987" y="419100"/>
            <a:ext cx="5139373" cy="5474682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400000"/>
                    </a14:imgEffect>
                    <a14:imgEffect>
                      <a14:brightnessContrast bright="2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23100" y="428134"/>
            <a:ext cx="5139373" cy="5474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3107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3727" b="78182" l="10000" r="90000">
                        <a14:foregroundMark x1="31875" y1="26727" x2="34000" y2="34818"/>
                        <a14:foregroundMark x1="66250" y1="26545" x2="67625" y2="36000"/>
                        <a14:foregroundMark x1="62625" y1="31182" x2="62625" y2="31182"/>
                        <a14:foregroundMark x1="62125" y1="31000" x2="54125" y2="30273"/>
                        <a14:foregroundMark x1="53250" y1="29909" x2="48625" y2="30273"/>
                        <a14:foregroundMark x1="48250" y1="30182" x2="37125" y2="32727"/>
                        <a14:foregroundMark x1="37000" y1="31636" x2="37000" y2="31636"/>
                        <a14:foregroundMark x1="37125" y1="31636" x2="44000" y2="30182"/>
                        <a14:foregroundMark x1="43000" y1="29727" x2="51750" y2="29364"/>
                        <a14:foregroundMark x1="50875" y1="29455" x2="59375" y2="30091"/>
                        <a14:foregroundMark x1="50375" y1="29273" x2="46125" y2="29273"/>
                        <a14:foregroundMark x1="65750" y1="25818" x2="69125" y2="27000"/>
                        <a14:foregroundMark x1="34375" y1="25455" x2="30750" y2="26727"/>
                        <a14:foregroundMark x1="51875" y1="29455" x2="57250" y2="30455"/>
                        <a14:foregroundMark x1="52375" y1="29182" x2="54250" y2="29273"/>
                        <a14:foregroundMark x1="79750" y1="45636" x2="79500" y2="55636"/>
                        <a14:foregroundMark x1="80750" y1="45636" x2="81125" y2="48364"/>
                        <a14:foregroundMark x1="34250" y1="68909" x2="33625" y2="75727"/>
                        <a14:foregroundMark x1="34250" y1="76000" x2="30875" y2="74636"/>
                        <a14:foregroundMark x1="65250" y1="68727" x2="66250" y2="73818"/>
                        <a14:foregroundMark x1="65750" y1="74909" x2="81250" y2="53545"/>
                        <a14:foregroundMark x1="39125" y1="69818" x2="43250" y2="70455"/>
                        <a14:foregroundMark x1="43625" y1="70545" x2="54750" y2="71091"/>
                        <a14:foregroundMark x1="53750" y1="71364" x2="47875" y2="70909"/>
                        <a14:foregroundMark x1="54875" y1="70909" x2="64875" y2="68182"/>
                        <a14:foregroundMark x1="30250" y1="75000" x2="31500" y2="70364"/>
                        <a14:foregroundMark x1="64750" y1="76000" x2="68500" y2="75091"/>
                        <a14:foregroundMark x1="21125" y1="56091" x2="21125" y2="56091"/>
                        <a14:foregroundMark x1="21750" y1="58182" x2="21750" y2="58182"/>
                        <a14:foregroundMark x1="22875" y1="59909" x2="22875" y2="59909"/>
                        <a14:foregroundMark x1="20750" y1="54545" x2="20750" y2="54545"/>
                        <a14:foregroundMark x1="20500" y1="53909" x2="20500" y2="53909"/>
                        <a14:foregroundMark x1="20250" y1="52727" x2="20250" y2="52727"/>
                        <a14:backgroundMark x1="37750" y1="28273" x2="44250" y2="23455"/>
                        <a14:backgroundMark x1="57250" y1="27182" x2="62250" y2="29273"/>
                        <a14:backgroundMark x1="41625" y1="73545" x2="58500" y2="78636"/>
                        <a14:backgroundMark x1="60500" y1="72727" x2="51250" y2="84818"/>
                        <a14:backgroundMark x1="63750" y1="30909" x2="63000" y2="29273"/>
                        <a14:backgroundMark x1="64750" y1="31273" x2="61750" y2="2872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485502" y="-2286091"/>
            <a:ext cx="7620000" cy="10477500"/>
          </a:xfrm>
          <a:prstGeom prst="rect">
            <a:avLst/>
          </a:prstGeom>
        </p:spPr>
      </p:pic>
      <p:sp>
        <p:nvSpPr>
          <p:cNvPr id="9" name="Oval 8"/>
          <p:cNvSpPr/>
          <p:nvPr/>
        </p:nvSpPr>
        <p:spPr>
          <a:xfrm>
            <a:off x="1695722" y="1357086"/>
            <a:ext cx="3257551" cy="326945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 rotWithShape="1">
          <a:blip r:embed="rId4"/>
          <a:srcRect l="15495" t="23546" r="9676" b="21485"/>
          <a:stretch/>
        </p:blipFill>
        <p:spPr>
          <a:xfrm>
            <a:off x="6112624" y="648394"/>
            <a:ext cx="5702531" cy="5760720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61226" y="-2135162"/>
            <a:ext cx="7620660" cy="10479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9005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185</TotalTime>
  <Words>0</Words>
  <Application>Microsoft Office PowerPoint</Application>
  <PresentationFormat>Ecrã Panorâmico</PresentationFormat>
  <Paragraphs>0</Paragraphs>
  <Slides>17</Slides>
  <Notes>0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Miguel Miranda</dc:creator>
  <cp:lastModifiedBy>Miguel Miranda</cp:lastModifiedBy>
  <cp:revision>21</cp:revision>
  <dcterms:created xsi:type="dcterms:W3CDTF">2020-04-14T17:13:35Z</dcterms:created>
  <dcterms:modified xsi:type="dcterms:W3CDTF">2020-04-19T12:51:14Z</dcterms:modified>
</cp:coreProperties>
</file>